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60" r:id="rId4"/>
    <p:sldId id="266" r:id="rId5"/>
    <p:sldId id="276" r:id="rId6"/>
    <p:sldId id="278" r:id="rId7"/>
    <p:sldId id="279" r:id="rId8"/>
    <p:sldId id="280" r:id="rId9"/>
    <p:sldId id="281" r:id="rId10"/>
    <p:sldId id="282" r:id="rId11"/>
    <p:sldId id="265" r:id="rId12"/>
    <p:sldId id="275" r:id="rId13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23" d="100"/>
          <a:sy n="123" d="100"/>
        </p:scale>
        <p:origin x="-68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0C38-64E4-614A-B0AC-41CFFF53BCBA}" type="datetimeFigureOut">
              <a:rPr lang="de-DE" smtClean="0"/>
              <a:t>10/12/15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1DA-C47A-AA41-9F40-60130A35898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Plane flying</a:t>
            </a:r>
            <a:r>
              <a:rPr lang="en-US" baseline="0" dirty="0" smtClean="0"/>
              <a:t> through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0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Delayed Animation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4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48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5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6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9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3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6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2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" Type="http://schemas.microsoft.com/office/2007/relationships/media" Target="../media/media5.mov"/><Relationship Id="rId2" Type="http://schemas.openxmlformats.org/officeDocument/2006/relationships/video" Target="../media/media5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5" Type="http://schemas.openxmlformats.org/officeDocument/2006/relationships/image" Target="../media/image1.png"/><Relationship Id="rId6" Type="http://schemas.microsoft.com/office/2007/relationships/hdphoto" Target="../media/hdphoto15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2.tiff"/><Relationship Id="rId10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microsoft.com/office/2007/relationships/hdphoto" Target="../media/hdphoto15.wdp"/><Relationship Id="rId6" Type="http://schemas.openxmlformats.org/officeDocument/2006/relationships/image" Target="../media/image41.png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42.png"/><Relationship Id="rId10" Type="http://schemas.microsoft.com/office/2007/relationships/hdphoto" Target="../media/hdphoto22.wdp"/><Relationship Id="rId11" Type="http://schemas.openxmlformats.org/officeDocument/2006/relationships/image" Target="../media/image43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11.png"/><Relationship Id="rId21" Type="http://schemas.microsoft.com/office/2007/relationships/hdphoto" Target="../media/hdphoto13.wdp"/><Relationship Id="rId22" Type="http://schemas.openxmlformats.org/officeDocument/2006/relationships/image" Target="../media/image12.png"/><Relationship Id="rId23" Type="http://schemas.openxmlformats.org/officeDocument/2006/relationships/image" Target="../media/image13.png"/><Relationship Id="rId24" Type="http://schemas.microsoft.com/office/2007/relationships/hdphoto" Target="../media/hdphoto14.wdp"/><Relationship Id="rId25" Type="http://schemas.openxmlformats.org/officeDocument/2006/relationships/image" Target="../media/image1.png"/><Relationship Id="rId26" Type="http://schemas.microsoft.com/office/2007/relationships/hdphoto" Target="../media/hdphoto15.wdp"/><Relationship Id="rId10" Type="http://schemas.openxmlformats.org/officeDocument/2006/relationships/image" Target="../media/image10.png"/><Relationship Id="rId11" Type="http://schemas.microsoft.com/office/2007/relationships/hdphoto" Target="../media/hdphoto4.wdp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microsoft.com/office/2007/relationships/hdphoto" Target="../media/hdphoto7.wdp"/><Relationship Id="rId15" Type="http://schemas.microsoft.com/office/2007/relationships/hdphoto" Target="../media/hdphoto8.wdp"/><Relationship Id="rId16" Type="http://schemas.microsoft.com/office/2007/relationships/hdphoto" Target="../media/hdphoto9.wdp"/><Relationship Id="rId17" Type="http://schemas.microsoft.com/office/2007/relationships/hdphoto" Target="../media/hdphoto10.wdp"/><Relationship Id="rId18" Type="http://schemas.microsoft.com/office/2007/relationships/hdphoto" Target="../media/hdphoto11.wdp"/><Relationship Id="rId19" Type="http://schemas.microsoft.com/office/2007/relationships/hdphoto" Target="../media/hdphoto12.wdp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14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6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7.png"/><Relationship Id="rId1" Type="http://schemas.microsoft.com/office/2007/relationships/media" Target="../media/media4.mov"/><Relationship Id="rId2" Type="http://schemas.openxmlformats.org/officeDocument/2006/relationships/video" Target="../media/media4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 rot="422189">
            <a:off x="-9081079" y="-4901225"/>
            <a:ext cx="21778981" cy="16422628"/>
            <a:chOff x="-9140462" y="-4056857"/>
            <a:chExt cx="23027807" cy="17315344"/>
          </a:xfrm>
        </p:grpSpPr>
        <p:sp>
          <p:nvSpPr>
            <p:cNvPr id="9" name="Rechtwinkliges Dreieck 8"/>
            <p:cNvSpPr/>
            <p:nvPr/>
          </p:nvSpPr>
          <p:spPr>
            <a:xfrm rot="1810014">
              <a:off x="-6455773" y="-4056857"/>
              <a:ext cx="9690784" cy="1129425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 rot="669781">
              <a:off x="-9140462" y="-1729344"/>
              <a:ext cx="23027807" cy="14987831"/>
              <a:chOff x="805959" y="-368045"/>
              <a:chExt cx="8338041" cy="5426880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2402417" y="-368045"/>
                <a:ext cx="6741583" cy="54268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85140">
                <a:off x="805959" y="1631602"/>
                <a:ext cx="3251200" cy="3251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63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95E-6 -7.46361E-7 L 2.34153 -0.862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8" y="-43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Bild 1" descr="Screen Shot 2015-12-08 at 17.42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02" y="1283550"/>
            <a:ext cx="5570828" cy="34944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111501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Average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Carrier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079572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Aircraft Age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398888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196621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325175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2819090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4109966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677297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4962837" y="2357087"/>
            <a:ext cx="352148" cy="2260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530168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5826030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5393361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6683541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6240547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4863073" y="1625904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4767243" y="1826406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d 2" descr="Screen Shot 2015-12-10 at 00.26.3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52" y="691397"/>
            <a:ext cx="469338" cy="468096"/>
          </a:xfrm>
          <a:prstGeom prst="rect">
            <a:avLst/>
          </a:prstGeom>
        </p:spPr>
      </p:pic>
      <p:pic>
        <p:nvPicPr>
          <p:cNvPr id="4" name="Bild 3" descr="Screen Shot 2015-12-10 at 00.25.5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6" y="765474"/>
            <a:ext cx="856326" cy="4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1" animBg="1"/>
      <p:bldP spid="31" grpId="0" animBg="1"/>
      <p:bldP spid="32" grpId="1" animBg="1"/>
      <p:bldP spid="46" grpId="0" animBg="1"/>
      <p:bldP spid="47" grpId="1" animBg="1"/>
      <p:bldP spid="48" grpId="0" animBg="1"/>
      <p:bldP spid="49" grpId="1" animBg="1"/>
      <p:bldP spid="52" grpId="0" animBg="1"/>
      <p:bldP spid="53" grpId="1" animBg="1"/>
      <p:bldP spid="54" grpId="0" animBg="1"/>
      <p:bldP spid="55" grpId="1" animBg="1"/>
      <p:bldP spid="56" grpId="1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oardPredi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253"/>
          <a:stretch/>
        </p:blipFill>
        <p:spPr>
          <a:xfrm>
            <a:off x="654260" y="497832"/>
            <a:ext cx="7706794" cy="2189308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734729">
            <a:off x="5159561" y="3535981"/>
            <a:ext cx="24188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Which flight should I choose?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-260276" y="3064739"/>
            <a:ext cx="4120967" cy="1673984"/>
            <a:chOff x="-260276" y="3064739"/>
            <a:chExt cx="4120967" cy="1673984"/>
          </a:xfrm>
        </p:grpSpPr>
        <p:pic>
          <p:nvPicPr>
            <p:cNvPr id="5" name="Bild 4" descr="Bildschirmfoto 2015-12-05 um 12.56.48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0276" y="3159212"/>
              <a:ext cx="1882919" cy="1579511"/>
            </a:xfrm>
            <a:prstGeom prst="rect">
              <a:avLst/>
            </a:prstGeom>
          </p:spPr>
        </p:pic>
        <p:cxnSp>
          <p:nvCxnSpPr>
            <p:cNvPr id="3" name="Gerade Verbindung 2"/>
            <p:cNvCxnSpPr>
              <a:stCxn id="5" idx="3"/>
              <a:endCxn id="4" idx="1"/>
            </p:cNvCxnSpPr>
            <p:nvPr/>
          </p:nvCxnSpPr>
          <p:spPr>
            <a:xfrm flipV="1">
              <a:off x="1622643" y="3939966"/>
              <a:ext cx="2238048" cy="9002"/>
            </a:xfrm>
            <a:prstGeom prst="curvedConnector3">
              <a:avLst>
                <a:gd name="adj1" fmla="val 50430"/>
              </a:avLst>
            </a:prstGeom>
            <a:ln w="28575" cmpd="sng">
              <a:solidFill>
                <a:schemeClr val="tx1"/>
              </a:solidFill>
              <a:headEnd type="triangl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2626285" y="3747911"/>
              <a:ext cx="384110" cy="384110"/>
              <a:chOff x="2232180" y="2145430"/>
              <a:chExt cx="914400" cy="9144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232180" y="2145430"/>
                <a:ext cx="914400" cy="914400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Bild 6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51388" y="2290659"/>
                <a:ext cx="612023" cy="613753"/>
              </a:xfrm>
              <a:prstGeom prst="rect">
                <a:avLst/>
              </a:prstGeom>
            </p:spPr>
          </p:pic>
        </p:grpSp>
        <p:grpSp>
          <p:nvGrpSpPr>
            <p:cNvPr id="18" name="Gruppierung 17"/>
            <p:cNvGrpSpPr>
              <a:grpSpLocks noChangeAspect="1"/>
            </p:cNvGrpSpPr>
            <p:nvPr/>
          </p:nvGrpSpPr>
          <p:grpSpPr>
            <a:xfrm>
              <a:off x="2444487" y="3064739"/>
              <a:ext cx="791484" cy="658498"/>
              <a:chOff x="760730" y="726891"/>
              <a:chExt cx="2923539" cy="2432321"/>
            </a:xfrm>
          </p:grpSpPr>
          <p:pic>
            <p:nvPicPr>
              <p:cNvPr id="15" name="Bild 14" descr="Screen Shot 2015-12-09 at 14.13.37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30" y="726891"/>
                <a:ext cx="2923539" cy="2432321"/>
              </a:xfrm>
              <a:prstGeom prst="rect">
                <a:avLst/>
              </a:prstGeom>
            </p:spPr>
          </p:pic>
          <p:sp>
            <p:nvSpPr>
              <p:cNvPr id="16" name="Rechteck 15"/>
              <p:cNvSpPr/>
              <p:nvPr/>
            </p:nvSpPr>
            <p:spPr>
              <a:xfrm>
                <a:off x="1154575" y="1527834"/>
                <a:ext cx="2087859" cy="755230"/>
              </a:xfrm>
              <a:prstGeom prst="rect">
                <a:avLst/>
              </a:prstGeom>
              <a:solidFill>
                <a:srgbClr val="FFFFFF"/>
              </a:solidFill>
              <a:ln w="2857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  <a:latin typeface="American Typewriter"/>
                    <a:cs typeface="American Typewriter"/>
                  </a:rPr>
                  <a:t>22</a:t>
                </a:r>
                <a:endParaRPr lang="en-US" sz="1600" b="1" dirty="0">
                  <a:solidFill>
                    <a:schemeClr val="tx1"/>
                  </a:solidFill>
                  <a:latin typeface="American Typewriter"/>
                  <a:cs typeface="American Typewriter"/>
                </a:endParaRPr>
              </a:p>
            </p:txBody>
          </p:sp>
          <p:sp>
            <p:nvSpPr>
              <p:cNvPr id="17" name="Rechteck 16"/>
              <p:cNvSpPr/>
              <p:nvPr/>
            </p:nvSpPr>
            <p:spPr>
              <a:xfrm>
                <a:off x="1154575" y="2247527"/>
                <a:ext cx="2087859" cy="512307"/>
              </a:xfrm>
              <a:prstGeom prst="rect">
                <a:avLst/>
              </a:prstGeom>
              <a:solidFill>
                <a:srgbClr val="FFFFFF"/>
              </a:solidFill>
              <a:ln w="2857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tx1"/>
                    </a:solidFill>
                    <a:latin typeface="American Typewriter"/>
                    <a:cs typeface="American Typewriter"/>
                  </a:rPr>
                  <a:t>Dec</a:t>
                </a:r>
                <a:endParaRPr lang="en-US" sz="1000" b="1" dirty="0">
                  <a:solidFill>
                    <a:schemeClr val="tx1"/>
                  </a:solidFill>
                  <a:latin typeface="American Typewriter"/>
                  <a:cs typeface="American Typewriter"/>
                </a:endParaRPr>
              </a:p>
            </p:txBody>
          </p:sp>
        </p:grpSp>
      </p:grpSp>
      <p:grpSp>
        <p:nvGrpSpPr>
          <p:cNvPr id="33" name="Gruppierung 32"/>
          <p:cNvGrpSpPr/>
          <p:nvPr/>
        </p:nvGrpSpPr>
        <p:grpSpPr>
          <a:xfrm>
            <a:off x="851140" y="278535"/>
            <a:ext cx="6278366" cy="400110"/>
            <a:chOff x="851140" y="278535"/>
            <a:chExt cx="6278366" cy="400110"/>
          </a:xfrm>
        </p:grpSpPr>
        <p:sp>
          <p:nvSpPr>
            <p:cNvPr id="20" name="Textfeld 19"/>
            <p:cNvSpPr txBox="1"/>
            <p:nvPr/>
          </p:nvSpPr>
          <p:spPr>
            <a:xfrm>
              <a:off x="851140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TIME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2187572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CODE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860691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ORIGIN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513100" y="278535"/>
              <a:ext cx="161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DESTINATION</a:t>
              </a:r>
              <a:endParaRPr lang="en-US" sz="1600" b="1" dirty="0">
                <a:latin typeface="Arial"/>
                <a:cs typeface="Arial"/>
              </a:endParaRPr>
            </a:p>
          </p:txBody>
        </p:sp>
      </p:grpSp>
      <p:sp>
        <p:nvSpPr>
          <p:cNvPr id="24" name="Textfeld 23"/>
          <p:cNvSpPr txBox="1"/>
          <p:nvPr/>
        </p:nvSpPr>
        <p:spPr>
          <a:xfrm>
            <a:off x="7288145" y="195927"/>
            <a:ext cx="100063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b="1" dirty="0" smtClean="0">
                <a:latin typeface="Arial"/>
                <a:cs typeface="Arial"/>
              </a:rPr>
              <a:t>PREDICTED DELAY (min)</a:t>
            </a:r>
            <a:endParaRPr lang="en-US" sz="1050" b="1" dirty="0">
              <a:latin typeface="Arial"/>
              <a:cs typeface="Arial"/>
            </a:endParaRPr>
          </a:p>
        </p:txBody>
      </p:sp>
      <p:sp>
        <p:nvSpPr>
          <p:cNvPr id="25" name="Rechteck 24"/>
          <p:cNvSpPr/>
          <p:nvPr/>
        </p:nvSpPr>
        <p:spPr>
          <a:xfrm flipV="1">
            <a:off x="423223" y="2270486"/>
            <a:ext cx="8111015" cy="336676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6" name="Rechteck 25"/>
          <p:cNvSpPr/>
          <p:nvPr/>
        </p:nvSpPr>
        <p:spPr>
          <a:xfrm flipV="1">
            <a:off x="575623" y="1935943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7" name="Rechteck 26"/>
          <p:cNvSpPr/>
          <p:nvPr/>
        </p:nvSpPr>
        <p:spPr>
          <a:xfrm flipV="1">
            <a:off x="575623" y="1616972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8" name="Rechteck 27"/>
          <p:cNvSpPr/>
          <p:nvPr/>
        </p:nvSpPr>
        <p:spPr>
          <a:xfrm flipV="1">
            <a:off x="575623" y="1304678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9" name="Rechteck 28"/>
          <p:cNvSpPr/>
          <p:nvPr/>
        </p:nvSpPr>
        <p:spPr>
          <a:xfrm flipV="1">
            <a:off x="619829" y="985710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30" name="Rechteck 29"/>
          <p:cNvSpPr/>
          <p:nvPr/>
        </p:nvSpPr>
        <p:spPr>
          <a:xfrm flipV="1">
            <a:off x="619829" y="654174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grpSp>
        <p:nvGrpSpPr>
          <p:cNvPr id="50" name="Gruppierung 49"/>
          <p:cNvGrpSpPr/>
          <p:nvPr/>
        </p:nvGrpSpPr>
        <p:grpSpPr>
          <a:xfrm>
            <a:off x="7766982" y="2813838"/>
            <a:ext cx="619494" cy="1558558"/>
            <a:chOff x="7780212" y="2780768"/>
            <a:chExt cx="619494" cy="1558558"/>
          </a:xfrm>
        </p:grpSpPr>
        <p:grpSp>
          <p:nvGrpSpPr>
            <p:cNvPr id="14" name="Gruppierung 13"/>
            <p:cNvGrpSpPr/>
            <p:nvPr/>
          </p:nvGrpSpPr>
          <p:grpSpPr>
            <a:xfrm>
              <a:off x="7780212" y="3808917"/>
              <a:ext cx="530409" cy="530409"/>
              <a:chOff x="7830645" y="2993569"/>
              <a:chExt cx="530409" cy="530409"/>
            </a:xfrm>
          </p:grpSpPr>
          <p:pic>
            <p:nvPicPr>
              <p:cNvPr id="11" name="Bild 10" descr="Screen Shot 2015-12-09 at 22.22.03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5971" y="3059257"/>
                <a:ext cx="412406" cy="373129"/>
              </a:xfrm>
              <a:prstGeom prst="rect">
                <a:avLst/>
              </a:prstGeom>
            </p:spPr>
          </p:pic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7830645" y="2993569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ihandform 44"/>
            <p:cNvSpPr/>
            <p:nvPr/>
          </p:nvSpPr>
          <p:spPr>
            <a:xfrm>
              <a:off x="7892518" y="2780768"/>
              <a:ext cx="507188" cy="1137207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377347 w 592389"/>
                <a:gd name="connsiteY0" fmla="*/ 1137207 h 1137207"/>
                <a:gd name="connsiteX1" fmla="*/ 574149 w 592389"/>
                <a:gd name="connsiteY1" fmla="*/ 468315 h 1137207"/>
                <a:gd name="connsiteX2" fmla="*/ 0 w 592389"/>
                <a:gd name="connsiteY2" fmla="*/ 0 h 1137207"/>
                <a:gd name="connsiteX0" fmla="*/ 377347 w 507188"/>
                <a:gd name="connsiteY0" fmla="*/ 1137207 h 1137207"/>
                <a:gd name="connsiteX1" fmla="*/ 468314 w 507188"/>
                <a:gd name="connsiteY1" fmla="*/ 488158 h 1137207"/>
                <a:gd name="connsiteX2" fmla="*/ 0 w 507188"/>
                <a:gd name="connsiteY2" fmla="*/ 0 h 11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188" h="1137207">
                  <a:moveTo>
                    <a:pt x="377347" y="1137207"/>
                  </a:moveTo>
                  <a:cubicBezTo>
                    <a:pt x="528982" y="930614"/>
                    <a:pt x="531205" y="677693"/>
                    <a:pt x="468314" y="488158"/>
                  </a:cubicBezTo>
                  <a:cubicBezTo>
                    <a:pt x="405423" y="298623"/>
                    <a:pt x="0" y="0"/>
                    <a:pt x="0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grpSp>
        <p:nvGrpSpPr>
          <p:cNvPr id="48" name="Gruppierung 47"/>
          <p:cNvGrpSpPr/>
          <p:nvPr/>
        </p:nvGrpSpPr>
        <p:grpSpPr>
          <a:xfrm>
            <a:off x="6369651" y="2832905"/>
            <a:ext cx="1292561" cy="693837"/>
            <a:chOff x="6376266" y="2779993"/>
            <a:chExt cx="1292561" cy="693837"/>
          </a:xfrm>
        </p:grpSpPr>
        <p:grpSp>
          <p:nvGrpSpPr>
            <p:cNvPr id="13" name="Gruppierung 12"/>
            <p:cNvGrpSpPr/>
            <p:nvPr/>
          </p:nvGrpSpPr>
          <p:grpSpPr>
            <a:xfrm>
              <a:off x="6376266" y="2943421"/>
              <a:ext cx="530409" cy="530409"/>
              <a:chOff x="5840757" y="2886689"/>
              <a:chExt cx="530409" cy="530409"/>
            </a:xfrm>
          </p:grpSpPr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5840757" y="2886689"/>
                <a:ext cx="530409" cy="530409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Bild 9" descr="Screen Shot 2015-12-09 at 22.22.42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9941" y="2986955"/>
                <a:ext cx="362280" cy="337427"/>
              </a:xfrm>
              <a:prstGeom prst="rect">
                <a:avLst/>
              </a:prstGeom>
            </p:spPr>
          </p:pic>
        </p:grpSp>
        <p:sp>
          <p:nvSpPr>
            <p:cNvPr id="46" name="Freihandform 45"/>
            <p:cNvSpPr/>
            <p:nvPr/>
          </p:nvSpPr>
          <p:spPr>
            <a:xfrm>
              <a:off x="6866509" y="2779993"/>
              <a:ext cx="802318" cy="269187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67782 w 455458"/>
                <a:gd name="connsiteY0" fmla="*/ 838225 h 838225"/>
                <a:gd name="connsiteX1" fmla="*/ 455084 w 455458"/>
                <a:gd name="connsiteY1" fmla="*/ 560916 h 838225"/>
                <a:gd name="connsiteX2" fmla="*/ 0 w 455458"/>
                <a:gd name="connsiteY2" fmla="*/ 0 h 838225"/>
                <a:gd name="connsiteX0" fmla="*/ 0 w 934611"/>
                <a:gd name="connsiteY0" fmla="*/ 434547 h 434547"/>
                <a:gd name="connsiteX1" fmla="*/ 387302 w 934611"/>
                <a:gd name="connsiteY1" fmla="*/ 157238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632230 w 934611"/>
                <a:gd name="connsiteY1" fmla="*/ 29331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46265 w 934611"/>
                <a:gd name="connsiteY1" fmla="*/ 166310 h 434547"/>
                <a:gd name="connsiteX2" fmla="*/ 934611 w 934611"/>
                <a:gd name="connsiteY2" fmla="*/ 0 h 434547"/>
                <a:gd name="connsiteX0" fmla="*/ 0 w 769244"/>
                <a:gd name="connsiteY0" fmla="*/ 335331 h 335331"/>
                <a:gd name="connsiteX1" fmla="*/ 446265 w 769244"/>
                <a:gd name="connsiteY1" fmla="*/ 67094 h 335331"/>
                <a:gd name="connsiteX2" fmla="*/ 769244 w 769244"/>
                <a:gd name="connsiteY2" fmla="*/ 0 h 335331"/>
                <a:gd name="connsiteX0" fmla="*/ 0 w 769244"/>
                <a:gd name="connsiteY0" fmla="*/ 335331 h 335331"/>
                <a:gd name="connsiteX1" fmla="*/ 320586 w 769244"/>
                <a:gd name="connsiteY1" fmla="*/ 106780 h 335331"/>
                <a:gd name="connsiteX2" fmla="*/ 769244 w 769244"/>
                <a:gd name="connsiteY2" fmla="*/ 0 h 335331"/>
                <a:gd name="connsiteX0" fmla="*/ 0 w 656794"/>
                <a:gd name="connsiteY0" fmla="*/ 302259 h 302259"/>
                <a:gd name="connsiteX1" fmla="*/ 208136 w 656794"/>
                <a:gd name="connsiteY1" fmla="*/ 106780 h 302259"/>
                <a:gd name="connsiteX2" fmla="*/ 656794 w 656794"/>
                <a:gd name="connsiteY2" fmla="*/ 0 h 302259"/>
                <a:gd name="connsiteX0" fmla="*/ 0 w 802318"/>
                <a:gd name="connsiteY0" fmla="*/ 269187 h 269187"/>
                <a:gd name="connsiteX1" fmla="*/ 353660 w 802318"/>
                <a:gd name="connsiteY1" fmla="*/ 106780 h 269187"/>
                <a:gd name="connsiteX2" fmla="*/ 802318 w 802318"/>
                <a:gd name="connsiteY2" fmla="*/ 0 h 269187"/>
                <a:gd name="connsiteX0" fmla="*/ 0 w 802318"/>
                <a:gd name="connsiteY0" fmla="*/ 269187 h 269187"/>
                <a:gd name="connsiteX1" fmla="*/ 347045 w 802318"/>
                <a:gd name="connsiteY1" fmla="*/ 86937 h 269187"/>
                <a:gd name="connsiteX2" fmla="*/ 802318 w 802318"/>
                <a:gd name="connsiteY2" fmla="*/ 0 h 2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2318" h="269187">
                  <a:moveTo>
                    <a:pt x="0" y="269187"/>
                  </a:moveTo>
                  <a:cubicBezTo>
                    <a:pt x="301314" y="85273"/>
                    <a:pt x="213325" y="131801"/>
                    <a:pt x="347045" y="86937"/>
                  </a:cubicBezTo>
                  <a:cubicBezTo>
                    <a:pt x="480765" y="42073"/>
                    <a:pt x="802318" y="0"/>
                    <a:pt x="802318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grpSp>
        <p:nvGrpSpPr>
          <p:cNvPr id="49" name="Gruppierung 48"/>
          <p:cNvGrpSpPr/>
          <p:nvPr/>
        </p:nvGrpSpPr>
        <p:grpSpPr>
          <a:xfrm>
            <a:off x="7156930" y="2855849"/>
            <a:ext cx="649958" cy="894415"/>
            <a:chOff x="7269385" y="2842621"/>
            <a:chExt cx="649958" cy="894415"/>
          </a:xfrm>
        </p:grpSpPr>
        <p:grpSp>
          <p:nvGrpSpPr>
            <p:cNvPr id="39" name="Gruppierung 38"/>
            <p:cNvGrpSpPr/>
            <p:nvPr/>
          </p:nvGrpSpPr>
          <p:grpSpPr>
            <a:xfrm>
              <a:off x="7269385" y="3206627"/>
              <a:ext cx="530409" cy="530409"/>
              <a:chOff x="8033172" y="3743525"/>
              <a:chExt cx="530409" cy="530409"/>
            </a:xfrm>
          </p:grpSpPr>
          <p:pic>
            <p:nvPicPr>
              <p:cNvPr id="12" name="Bild 11" descr="Screen Shot 2015-12-09 at 22.21.38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4446" y="3855355"/>
                <a:ext cx="362557" cy="325180"/>
              </a:xfrm>
              <a:prstGeom prst="rect">
                <a:avLst/>
              </a:prstGeom>
            </p:spPr>
          </p:pic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8033172" y="3743525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ihandform 46"/>
            <p:cNvSpPr/>
            <p:nvPr/>
          </p:nvSpPr>
          <p:spPr>
            <a:xfrm>
              <a:off x="7759555" y="2842621"/>
              <a:ext cx="159788" cy="474995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67782 w 455458"/>
                <a:gd name="connsiteY0" fmla="*/ 838225 h 838225"/>
                <a:gd name="connsiteX1" fmla="*/ 455084 w 455458"/>
                <a:gd name="connsiteY1" fmla="*/ 560916 h 838225"/>
                <a:gd name="connsiteX2" fmla="*/ 0 w 455458"/>
                <a:gd name="connsiteY2" fmla="*/ 0 h 838225"/>
                <a:gd name="connsiteX0" fmla="*/ 0 w 934611"/>
                <a:gd name="connsiteY0" fmla="*/ 434547 h 434547"/>
                <a:gd name="connsiteX1" fmla="*/ 387302 w 934611"/>
                <a:gd name="connsiteY1" fmla="*/ 157238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632230 w 934611"/>
                <a:gd name="connsiteY1" fmla="*/ 29331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46265 w 934611"/>
                <a:gd name="connsiteY1" fmla="*/ 166310 h 434547"/>
                <a:gd name="connsiteX2" fmla="*/ 934611 w 934611"/>
                <a:gd name="connsiteY2" fmla="*/ 0 h 434547"/>
                <a:gd name="connsiteX0" fmla="*/ 267490 w 489994"/>
                <a:gd name="connsiteY0" fmla="*/ 498047 h 498047"/>
                <a:gd name="connsiteX1" fmla="*/ 1648 w 489994"/>
                <a:gd name="connsiteY1" fmla="*/ 166310 h 498047"/>
                <a:gd name="connsiteX2" fmla="*/ 489994 w 489994"/>
                <a:gd name="connsiteY2" fmla="*/ 0 h 498047"/>
                <a:gd name="connsiteX0" fmla="*/ 0 w 222504"/>
                <a:gd name="connsiteY0" fmla="*/ 498047 h 498047"/>
                <a:gd name="connsiteX1" fmla="*/ 137837 w 222504"/>
                <a:gd name="connsiteY1" fmla="*/ 247953 h 498047"/>
                <a:gd name="connsiteX2" fmla="*/ 222504 w 222504"/>
                <a:gd name="connsiteY2" fmla="*/ 0 h 498047"/>
                <a:gd name="connsiteX0" fmla="*/ 0 w 222504"/>
                <a:gd name="connsiteY0" fmla="*/ 498047 h 498047"/>
                <a:gd name="connsiteX1" fmla="*/ 137837 w 222504"/>
                <a:gd name="connsiteY1" fmla="*/ 247953 h 498047"/>
                <a:gd name="connsiteX2" fmla="*/ 222504 w 222504"/>
                <a:gd name="connsiteY2" fmla="*/ 0 h 498047"/>
                <a:gd name="connsiteX0" fmla="*/ 0 w 223001"/>
                <a:gd name="connsiteY0" fmla="*/ 498047 h 498047"/>
                <a:gd name="connsiteX1" fmla="*/ 192266 w 223001"/>
                <a:gd name="connsiteY1" fmla="*/ 243417 h 498047"/>
                <a:gd name="connsiteX2" fmla="*/ 222504 w 223001"/>
                <a:gd name="connsiteY2" fmla="*/ 0 h 498047"/>
                <a:gd name="connsiteX0" fmla="*/ 0 w 198405"/>
                <a:gd name="connsiteY0" fmla="*/ 620511 h 620511"/>
                <a:gd name="connsiteX1" fmla="*/ 192266 w 198405"/>
                <a:gd name="connsiteY1" fmla="*/ 365881 h 620511"/>
                <a:gd name="connsiteX2" fmla="*/ 154468 w 198405"/>
                <a:gd name="connsiteY2" fmla="*/ 0 h 620511"/>
                <a:gd name="connsiteX0" fmla="*/ 0 w 163727"/>
                <a:gd name="connsiteY0" fmla="*/ 620511 h 620511"/>
                <a:gd name="connsiteX1" fmla="*/ 151445 w 163727"/>
                <a:gd name="connsiteY1" fmla="*/ 356810 h 620511"/>
                <a:gd name="connsiteX2" fmla="*/ 154468 w 163727"/>
                <a:gd name="connsiteY2" fmla="*/ 0 h 620511"/>
                <a:gd name="connsiteX0" fmla="*/ 0 w 161724"/>
                <a:gd name="connsiteY0" fmla="*/ 620511 h 620511"/>
                <a:gd name="connsiteX1" fmla="*/ 151445 w 161724"/>
                <a:gd name="connsiteY1" fmla="*/ 356810 h 620511"/>
                <a:gd name="connsiteX2" fmla="*/ 154468 w 161724"/>
                <a:gd name="connsiteY2" fmla="*/ 0 h 620511"/>
                <a:gd name="connsiteX0" fmla="*/ 0 w 161724"/>
                <a:gd name="connsiteY0" fmla="*/ 620511 h 620511"/>
                <a:gd name="connsiteX1" fmla="*/ 151445 w 161724"/>
                <a:gd name="connsiteY1" fmla="*/ 356810 h 620511"/>
                <a:gd name="connsiteX2" fmla="*/ 154468 w 161724"/>
                <a:gd name="connsiteY2" fmla="*/ 0 h 620511"/>
                <a:gd name="connsiteX0" fmla="*/ 0 w 159788"/>
                <a:gd name="connsiteY0" fmla="*/ 474995 h 474995"/>
                <a:gd name="connsiteX1" fmla="*/ 151445 w 159788"/>
                <a:gd name="connsiteY1" fmla="*/ 211294 h 474995"/>
                <a:gd name="connsiteX2" fmla="*/ 141238 w 159788"/>
                <a:gd name="connsiteY2" fmla="*/ 0 h 4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788" h="474995">
                  <a:moveTo>
                    <a:pt x="0" y="474995"/>
                  </a:moveTo>
                  <a:cubicBezTo>
                    <a:pt x="124420" y="368189"/>
                    <a:pt x="127905" y="290460"/>
                    <a:pt x="151445" y="211294"/>
                  </a:cubicBezTo>
                  <a:cubicBezTo>
                    <a:pt x="174985" y="132128"/>
                    <a:pt x="141238" y="0"/>
                    <a:pt x="141238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sp>
        <p:nvSpPr>
          <p:cNvPr id="51" name="Geschweifte Klammer links 50"/>
          <p:cNvSpPr/>
          <p:nvPr/>
        </p:nvSpPr>
        <p:spPr>
          <a:xfrm rot="16200000">
            <a:off x="7689018" y="2265336"/>
            <a:ext cx="166209" cy="849863"/>
          </a:xfrm>
          <a:prstGeom prst="leftBrac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 flipV="1">
            <a:off x="575623" y="654174"/>
            <a:ext cx="8111015" cy="1290700"/>
          </a:xfrm>
          <a:prstGeom prst="rect">
            <a:avLst/>
          </a:prstGeom>
          <a:solidFill>
            <a:srgbClr val="FFFFFF">
              <a:alpha val="80000"/>
            </a:srgbClr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53" name="Rechteck 52"/>
          <p:cNvSpPr/>
          <p:nvPr/>
        </p:nvSpPr>
        <p:spPr>
          <a:xfrm flipV="1">
            <a:off x="423223" y="2256139"/>
            <a:ext cx="8111015" cy="35102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9123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58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6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51" grpId="0" animBg="1"/>
      <p:bldP spid="52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pic>
        <p:nvPicPr>
          <p:cNvPr id="3" name="BoardAnimation_onTimeBi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074" y="408404"/>
            <a:ext cx="8486011" cy="2037527"/>
          </a:xfrm>
          <a:prstGeom prst="rect">
            <a:avLst/>
          </a:prstGeom>
        </p:spPr>
      </p:pic>
      <p:pic>
        <p:nvPicPr>
          <p:cNvPr id="5" name="Bild 4" descr="Bildschirmfoto 2015-12-05 um 12.56.48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" b="96893" l="2251" r="99408">
                        <a14:foregroundMark x1="77073" y1="38559" x2="77073" y2="38559"/>
                        <a14:foregroundMark x1="68483" y1="38771" x2="68483" y2="38771"/>
                        <a14:foregroundMark x1="52370" y1="72458" x2="52370" y2="72458"/>
                        <a14:foregroundMark x1="55332" y1="65960" x2="55332" y2="65960"/>
                        <a14:foregroundMark x1="48460" y1="65960" x2="48460" y2="65960"/>
                        <a14:foregroundMark x1="73400" y1="47740" x2="73400" y2="47740"/>
                        <a14:foregroundMark x1="43898" y1="82274" x2="43898" y2="82274"/>
                        <a14:foregroundMark x1="59893" y1="80367" x2="59893" y2="80367"/>
                        <a14:backgroundMark x1="40758" y1="21186" x2="40758" y2="21186"/>
                        <a14:backgroundMark x1="45853" y1="38559" x2="35664" y2="49223"/>
                        <a14:backgroundMark x1="46386" y1="31003" x2="15284" y2="12359"/>
                        <a14:backgroundMark x1="41825" y1="10946" x2="9360" y2="22599"/>
                        <a14:backgroundMark x1="34064" y1="49859" x2="5332" y2="85381"/>
                        <a14:backgroundMark x1="36552" y1="52331" x2="30746" y2="88559"/>
                        <a14:backgroundMark x1="38329" y1="83545" x2="25118" y2="84393"/>
                        <a14:backgroundMark x1="38803" y1="81427" x2="38507" y2="86441"/>
                        <a14:backgroundMark x1="41647" y1="46257" x2="38685" y2="49859"/>
                        <a14:backgroundMark x1="51303" y1="78531" x2="51303" y2="78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02" y="3178454"/>
            <a:ext cx="1882919" cy="1579511"/>
          </a:xfrm>
          <a:prstGeom prst="rect">
            <a:avLst/>
          </a:prstGeom>
        </p:spPr>
      </p:pic>
      <p:pic>
        <p:nvPicPr>
          <p:cNvPr id="6" name="Bild 5" descr="Screen Shot 2015-12-09 at 13.32.34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9" b="98574" l="9901" r="100000">
                        <a14:foregroundMark x1="80569" y1="84396" x2="80569" y2="84396"/>
                        <a14:foregroundMark x1="65223" y1="57634" x2="65223" y2="57634"/>
                        <a14:foregroundMark x1="44802" y1="45554" x2="44802" y2="45554"/>
                        <a14:foregroundMark x1="61510" y1="32131" x2="61510" y2="32131"/>
                        <a14:foregroundMark x1="58416" y1="10822" x2="58416" y2="10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43" y="2674572"/>
            <a:ext cx="1143005" cy="1686216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2931030" y="4151699"/>
            <a:ext cx="771782" cy="460091"/>
            <a:chOff x="2931030" y="4151699"/>
            <a:chExt cx="771782" cy="460091"/>
          </a:xfrm>
        </p:grpSpPr>
        <p:pic>
          <p:nvPicPr>
            <p:cNvPr id="7" name="Bild 6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258" y="4151699"/>
              <a:ext cx="187554" cy="236269"/>
            </a:xfrm>
            <a:prstGeom prst="rect">
              <a:avLst/>
            </a:prstGeom>
          </p:spPr>
        </p:pic>
        <p:pic>
          <p:nvPicPr>
            <p:cNvPr id="8" name="Bild 7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030" y="4156020"/>
              <a:ext cx="194464" cy="244974"/>
            </a:xfrm>
            <a:prstGeom prst="rect">
              <a:avLst/>
            </a:prstGeom>
          </p:spPr>
        </p:pic>
        <p:pic>
          <p:nvPicPr>
            <p:cNvPr id="9" name="Bild 8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182" y="4268886"/>
              <a:ext cx="272202" cy="342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11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9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ildschirmfoto 2015-12-07 um 15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43" y="2820865"/>
            <a:ext cx="1385299" cy="1075752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11" name="Gruppierung 10"/>
            <p:cNvGrpSpPr/>
            <p:nvPr/>
          </p:nvGrpSpPr>
          <p:grpSpPr>
            <a:xfrm>
              <a:off x="272574" y="1923559"/>
              <a:ext cx="1225598" cy="1234703"/>
              <a:chOff x="2675436" y="2160893"/>
              <a:chExt cx="1225598" cy="1234703"/>
            </a:xfrm>
          </p:grpSpPr>
          <p:pic>
            <p:nvPicPr>
              <p:cNvPr id="6" name="Bild 5" descr="Bildschirmfoto 2015-12-05 um 13.06.2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2" b="5953"/>
              <a:stretch/>
            </p:blipFill>
            <p:spPr>
              <a:xfrm>
                <a:off x="2675436" y="2202342"/>
                <a:ext cx="1225598" cy="1193254"/>
              </a:xfrm>
              <a:prstGeom prst="rect">
                <a:avLst/>
              </a:prstGeom>
            </p:spPr>
          </p:pic>
          <p:sp>
            <p:nvSpPr>
              <p:cNvPr id="9" name="Textfeld 8"/>
              <p:cNvSpPr txBox="1"/>
              <p:nvPr/>
            </p:nvSpPr>
            <p:spPr>
              <a:xfrm>
                <a:off x="2886439" y="2160893"/>
                <a:ext cx="788960" cy="3174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46809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CHICAGO</a:t>
                </a:r>
                <a:endParaRPr lang="en-US" sz="1600" b="1" dirty="0"/>
              </a:p>
            </p:txBody>
          </p:sp>
        </p:grpSp>
      </p:grpSp>
      <p:grpSp>
        <p:nvGrpSpPr>
          <p:cNvPr id="17" name="Gruppierung 16"/>
          <p:cNvGrpSpPr/>
          <p:nvPr/>
        </p:nvGrpSpPr>
        <p:grpSpPr>
          <a:xfrm>
            <a:off x="7402082" y="1965008"/>
            <a:ext cx="1497804" cy="2551463"/>
            <a:chOff x="7402082" y="1965008"/>
            <a:chExt cx="1497804" cy="2551463"/>
          </a:xfrm>
        </p:grpSpPr>
        <p:pic>
          <p:nvPicPr>
            <p:cNvPr id="7" name="Bild 6" descr="bosshap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082" y="3184471"/>
              <a:ext cx="985164" cy="1332000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92532E-6 2.80691E-6 L 0.28396 0.0126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9" y="6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layedBig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214" y="297764"/>
            <a:ext cx="7792417" cy="1849347"/>
          </a:xfrm>
          <a:prstGeom prst="rect">
            <a:avLst/>
          </a:prstGeom>
        </p:spPr>
      </p:pic>
      <p:pic>
        <p:nvPicPr>
          <p:cNvPr id="2" name="NumberAnimation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4726"/>
          <a:stretch/>
        </p:blipFill>
        <p:spPr>
          <a:xfrm>
            <a:off x="620945" y="149602"/>
            <a:ext cx="7917758" cy="2147824"/>
          </a:xfrm>
          <a:prstGeom prst="rect">
            <a:avLst/>
          </a:prstGeom>
        </p:spPr>
      </p:pic>
      <p:pic>
        <p:nvPicPr>
          <p:cNvPr id="3" name="Bild 2" descr="Bildschirmfoto 2015-12-07 um 15.34.4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  <p:grpSp>
        <p:nvGrpSpPr>
          <p:cNvPr id="33" name="Gruppierung 32"/>
          <p:cNvGrpSpPr/>
          <p:nvPr/>
        </p:nvGrpSpPr>
        <p:grpSpPr>
          <a:xfrm>
            <a:off x="1658550" y="2515605"/>
            <a:ext cx="5966448" cy="2286001"/>
            <a:chOff x="1658550" y="2515605"/>
            <a:chExt cx="5966448" cy="2286001"/>
          </a:xfrm>
        </p:grpSpPr>
        <p:grpSp>
          <p:nvGrpSpPr>
            <p:cNvPr id="32" name="Gruppierung 31"/>
            <p:cNvGrpSpPr/>
            <p:nvPr/>
          </p:nvGrpSpPr>
          <p:grpSpPr>
            <a:xfrm>
              <a:off x="6361293" y="2515605"/>
              <a:ext cx="1263705" cy="2286001"/>
              <a:chOff x="6361293" y="2515605"/>
              <a:chExt cx="1263705" cy="2286001"/>
            </a:xfrm>
          </p:grpSpPr>
          <p:pic>
            <p:nvPicPr>
              <p:cNvPr id="16" name="Bild 15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345" y="2888008"/>
                <a:ext cx="555653" cy="973667"/>
              </a:xfrm>
              <a:prstGeom prst="rect">
                <a:avLst/>
              </a:prstGeom>
            </p:spPr>
          </p:pic>
          <p:pic>
            <p:nvPicPr>
              <p:cNvPr id="17" name="Bild 16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1119" y="3827939"/>
                <a:ext cx="555653" cy="973667"/>
              </a:xfrm>
              <a:prstGeom prst="rect">
                <a:avLst/>
              </a:prstGeom>
            </p:spPr>
          </p:pic>
          <p:pic>
            <p:nvPicPr>
              <p:cNvPr id="19" name="Bild 18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1293" y="2515605"/>
                <a:ext cx="555653" cy="973667"/>
              </a:xfrm>
              <a:prstGeom prst="rect">
                <a:avLst/>
              </a:prstGeom>
            </p:spPr>
          </p:pic>
        </p:grpSp>
        <p:pic>
          <p:nvPicPr>
            <p:cNvPr id="10" name="Bild 9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217" y="3120460"/>
              <a:ext cx="555653" cy="973667"/>
            </a:xfrm>
            <a:prstGeom prst="rect">
              <a:avLst/>
            </a:prstGeom>
          </p:spPr>
        </p:pic>
        <p:pic>
          <p:nvPicPr>
            <p:cNvPr id="13" name="Bild 12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550" y="2818792"/>
              <a:ext cx="555653" cy="973667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/>
        </p:nvGrpSpPr>
        <p:grpSpPr>
          <a:xfrm>
            <a:off x="1229897" y="2476499"/>
            <a:ext cx="6744277" cy="2313890"/>
            <a:chOff x="1229897" y="2476499"/>
            <a:chExt cx="6744277" cy="2313890"/>
          </a:xfrm>
        </p:grpSpPr>
        <p:pic>
          <p:nvPicPr>
            <p:cNvPr id="9" name="Bild 8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564" y="2476499"/>
              <a:ext cx="555653" cy="973667"/>
            </a:xfrm>
            <a:prstGeom prst="rect">
              <a:avLst/>
            </a:prstGeom>
          </p:spPr>
        </p:pic>
        <p:pic>
          <p:nvPicPr>
            <p:cNvPr id="11" name="Bild 10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564" y="3607294"/>
              <a:ext cx="555653" cy="973667"/>
            </a:xfrm>
            <a:prstGeom prst="rect">
              <a:avLst/>
            </a:prstGeom>
          </p:spPr>
        </p:pic>
        <p:pic>
          <p:nvPicPr>
            <p:cNvPr id="12" name="Bild 11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897" y="3560728"/>
              <a:ext cx="555653" cy="973667"/>
            </a:xfrm>
            <a:prstGeom prst="rect">
              <a:avLst/>
            </a:prstGeom>
          </p:spPr>
        </p:pic>
        <p:pic>
          <p:nvPicPr>
            <p:cNvPr id="18" name="Bild 17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466" y="3444319"/>
              <a:ext cx="555653" cy="973667"/>
            </a:xfrm>
            <a:prstGeom prst="rect">
              <a:avLst/>
            </a:prstGeom>
          </p:spPr>
        </p:pic>
        <p:pic>
          <p:nvPicPr>
            <p:cNvPr id="20" name="Bild 19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521" y="2699626"/>
              <a:ext cx="555653" cy="973667"/>
            </a:xfrm>
            <a:prstGeom prst="rect">
              <a:avLst/>
            </a:prstGeom>
          </p:spPr>
        </p:pic>
        <p:pic>
          <p:nvPicPr>
            <p:cNvPr id="22" name="Bild 21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521" y="3816722"/>
              <a:ext cx="555653" cy="973667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/>
        </p:nvGrpSpPr>
        <p:grpSpPr>
          <a:xfrm>
            <a:off x="112630" y="2286842"/>
            <a:ext cx="8598662" cy="2514764"/>
            <a:chOff x="112630" y="2286842"/>
            <a:chExt cx="8598662" cy="2514764"/>
          </a:xfrm>
        </p:grpSpPr>
        <p:pic>
          <p:nvPicPr>
            <p:cNvPr id="14" name="Bild 13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897" y="2587061"/>
              <a:ext cx="555653" cy="973667"/>
            </a:xfrm>
            <a:prstGeom prst="rect">
              <a:avLst/>
            </a:prstGeom>
          </p:spPr>
        </p:pic>
        <p:pic>
          <p:nvPicPr>
            <p:cNvPr id="15" name="Bild 14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440" y="3827939"/>
              <a:ext cx="555653" cy="973667"/>
            </a:xfrm>
            <a:prstGeom prst="rect">
              <a:avLst/>
            </a:prstGeom>
          </p:spPr>
        </p:pic>
        <p:pic>
          <p:nvPicPr>
            <p:cNvPr id="21" name="Bild 20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855" y="2286842"/>
              <a:ext cx="555653" cy="973667"/>
            </a:xfrm>
            <a:prstGeom prst="rect">
              <a:avLst/>
            </a:prstGeom>
          </p:spPr>
        </p:pic>
        <p:pic>
          <p:nvPicPr>
            <p:cNvPr id="23" name="Bild 22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417" y="2843055"/>
              <a:ext cx="555653" cy="973667"/>
            </a:xfrm>
            <a:prstGeom prst="rect">
              <a:avLst/>
            </a:prstGeom>
          </p:spPr>
        </p:pic>
        <p:pic>
          <p:nvPicPr>
            <p:cNvPr id="24" name="Bild 23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38" y="2926724"/>
              <a:ext cx="555653" cy="973667"/>
            </a:xfrm>
            <a:prstGeom prst="rect">
              <a:avLst/>
            </a:prstGeom>
          </p:spPr>
        </p:pic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112630" y="3197958"/>
              <a:ext cx="1084392" cy="909656"/>
              <a:chOff x="-384747" y="3184471"/>
              <a:chExt cx="1882919" cy="1579511"/>
            </a:xfrm>
          </p:grpSpPr>
          <p:pic>
            <p:nvPicPr>
              <p:cNvPr id="27" name="Bild 26" descr="Bildschirmfoto 2015-12-05 um 12.56.48.png"/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89" b="96893" l="2251" r="99408">
                            <a14:foregroundMark x1="77073" y1="38559" x2="77073" y2="38559"/>
                            <a14:foregroundMark x1="68483" y1="38771" x2="68483" y2="38771"/>
                            <a14:foregroundMark x1="55332" y1="65960" x2="55332" y2="65960"/>
                            <a14:foregroundMark x1="48460" y1="65960" x2="48460" y2="65960"/>
                            <a14:foregroundMark x1="43898" y1="82274" x2="43898" y2="82274"/>
                            <a14:foregroundMark x1="59893" y1="80367" x2="59893" y2="80367"/>
                            <a14:backgroundMark x1="40758" y1="21186" x2="40758" y2="21186"/>
                            <a14:backgroundMark x1="45853" y1="38559" x2="35664" y2="49223"/>
                            <a14:backgroundMark x1="46386" y1="31003" x2="15284" y2="12359"/>
                            <a14:backgroundMark x1="41825" y1="10946" x2="9360" y2="22599"/>
                            <a14:backgroundMark x1="34064" y1="49859" x2="5332" y2="85381"/>
                            <a14:backgroundMark x1="36552" y1="52331" x2="30746" y2="88559"/>
                            <a14:backgroundMark x1="38329" y1="83545" x2="25118" y2="84393"/>
                            <a14:backgroundMark x1="38803" y1="81427" x2="38507" y2="86441"/>
                            <a14:backgroundMark x1="41647" y1="46257" x2="38685" y2="49859"/>
                            <a14:backgroundMark x1="51303" y1="78531" x2="51303" y2="78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4747" y="3184471"/>
                <a:ext cx="1882919" cy="1579511"/>
              </a:xfrm>
              <a:prstGeom prst="rect">
                <a:avLst/>
              </a:prstGeom>
            </p:spPr>
          </p:pic>
          <p:grpSp>
            <p:nvGrpSpPr>
              <p:cNvPr id="28" name="Gruppierung 27"/>
              <p:cNvGrpSpPr/>
              <p:nvPr/>
            </p:nvGrpSpPr>
            <p:grpSpPr>
              <a:xfrm>
                <a:off x="522061" y="3856655"/>
                <a:ext cx="564182" cy="476598"/>
                <a:chOff x="522061" y="3856655"/>
                <a:chExt cx="564182" cy="476598"/>
              </a:xfrm>
            </p:grpSpPr>
            <p:pic>
              <p:nvPicPr>
                <p:cNvPr id="30" name="Bild 29" descr="Bildschirmfoto 2015-12-05 um 12.57.40.png"/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53" t="58056" r="45559" b="37751"/>
                <a:stretch/>
              </p:blipFill>
              <p:spPr>
                <a:xfrm>
                  <a:off x="901035" y="3856655"/>
                  <a:ext cx="185208" cy="95250"/>
                </a:xfrm>
                <a:prstGeom prst="rect">
                  <a:avLst/>
                </a:prstGeom>
              </p:spPr>
            </p:pic>
            <p:pic>
              <p:nvPicPr>
                <p:cNvPr id="31" name="Bild 30" descr="Bildschirmfoto 2015-12-05 um 12.57.40.png"/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53" t="58056" r="45559" b="37751"/>
                <a:stretch/>
              </p:blipFill>
              <p:spPr>
                <a:xfrm>
                  <a:off x="522061" y="4259195"/>
                  <a:ext cx="144000" cy="7405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Bild 33" descr="Bildschirmfoto 2015-12-05 um 12.58.08.png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12"/>
            <a:stretch/>
          </p:blipFill>
          <p:spPr>
            <a:xfrm>
              <a:off x="8145626" y="3725178"/>
              <a:ext cx="565666" cy="905980"/>
            </a:xfrm>
            <a:prstGeom prst="rect">
              <a:avLst/>
            </a:prstGeom>
          </p:spPr>
        </p:pic>
      </p:grpSp>
      <p:pic>
        <p:nvPicPr>
          <p:cNvPr id="7" name="Bild 6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68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68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68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8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Bildschirmfoto 2015-12-05 um 12.5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39" name="Textfeld 38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1349811" y="832559"/>
            <a:ext cx="1082476" cy="1198889"/>
            <a:chOff x="1349811" y="832559"/>
            <a:chExt cx="1082476" cy="1198889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9811" y="948972"/>
              <a:ext cx="1082476" cy="1082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Bild 56" descr="Bildschirmfoto 2015-12-05 um 14.03.3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088" y="1229833"/>
              <a:ext cx="923310" cy="628730"/>
            </a:xfrm>
            <a:prstGeom prst="rect">
              <a:avLst/>
            </a:prstGeom>
          </p:spPr>
        </p:pic>
        <p:sp>
          <p:nvSpPr>
            <p:cNvPr id="59" name="Textfeld 58"/>
            <p:cNvSpPr txBox="1"/>
            <p:nvPr/>
          </p:nvSpPr>
          <p:spPr>
            <a:xfrm>
              <a:off x="1455253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023693" y="845352"/>
            <a:ext cx="1082476" cy="1186096"/>
            <a:chOff x="2686752" y="845352"/>
            <a:chExt cx="1082476" cy="1186096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686752" y="948972"/>
              <a:ext cx="1082476" cy="1082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Bild 54" descr="Bildschirmfoto 2015-12-05 um 14.09.52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285" y="1109424"/>
              <a:ext cx="787782" cy="805144"/>
            </a:xfrm>
            <a:prstGeom prst="rect">
              <a:avLst/>
            </a:prstGeom>
          </p:spPr>
        </p:pic>
        <p:sp>
          <p:nvSpPr>
            <p:cNvPr id="60" name="Textfeld 59"/>
            <p:cNvSpPr txBox="1"/>
            <p:nvPr/>
          </p:nvSpPr>
          <p:spPr>
            <a:xfrm>
              <a:off x="2792119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2686752" y="844578"/>
            <a:ext cx="1082476" cy="1186870"/>
            <a:chOff x="4023693" y="844578"/>
            <a:chExt cx="1082476" cy="118687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023693" y="948972"/>
              <a:ext cx="1082476" cy="1082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Bild 52" descr="Bildschirmfoto 2015-12-05 um 14.05.44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884" y="1080758"/>
              <a:ext cx="926113" cy="852874"/>
            </a:xfrm>
            <a:prstGeom prst="rect">
              <a:avLst/>
            </a:prstGeom>
          </p:spPr>
        </p:pic>
        <p:sp>
          <p:nvSpPr>
            <p:cNvPr id="61" name="Textfeld 60"/>
            <p:cNvSpPr txBox="1"/>
            <p:nvPr/>
          </p:nvSpPr>
          <p:spPr>
            <a:xfrm>
              <a:off x="4111884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5360634" y="846645"/>
            <a:ext cx="1082476" cy="1184803"/>
            <a:chOff x="5360634" y="846645"/>
            <a:chExt cx="1082476" cy="1184803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60634" y="948972"/>
              <a:ext cx="1082476" cy="108247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Bild 50" descr="Bildschirmfoto 2015-12-05 um 14.11.51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582" y="1081819"/>
              <a:ext cx="806977" cy="811328"/>
            </a:xfrm>
            <a:prstGeom prst="rect">
              <a:avLst/>
            </a:prstGeom>
          </p:spPr>
        </p:pic>
        <p:sp>
          <p:nvSpPr>
            <p:cNvPr id="62" name="Textfeld 61"/>
            <p:cNvSpPr txBox="1"/>
            <p:nvPr/>
          </p:nvSpPr>
          <p:spPr>
            <a:xfrm>
              <a:off x="5439819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6697575" y="835152"/>
            <a:ext cx="1126072" cy="1196296"/>
            <a:chOff x="6697575" y="835152"/>
            <a:chExt cx="1126072" cy="1196296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697575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Bild 47" descr="Bildschirmfoto 2015-12-05 um 14.18.15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3653" l="6658" r="89948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817" y="1202850"/>
              <a:ext cx="804745" cy="678676"/>
            </a:xfrm>
            <a:prstGeom prst="rect">
              <a:avLst/>
            </a:prstGeom>
          </p:spPr>
        </p:pic>
        <p:pic>
          <p:nvPicPr>
            <p:cNvPr id="49" name="Bild 48" descr="Bildschirmfoto 2015-12-05 um 14.11.33.pn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119" b="83983" l="5983" r="75997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152" y="1128667"/>
              <a:ext cx="647495" cy="544191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>
              <a:off x="6792822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grpSp>
        <p:nvGrpSpPr>
          <p:cNvPr id="17" name="Gruppierung 16"/>
          <p:cNvGrpSpPr>
            <a:grpSpLocks noChangeAspect="1"/>
          </p:cNvGrpSpPr>
          <p:nvPr/>
        </p:nvGrpSpPr>
        <p:grpSpPr>
          <a:xfrm>
            <a:off x="7038541" y="3246136"/>
            <a:ext cx="359997" cy="359997"/>
            <a:chOff x="6945852" y="3169366"/>
            <a:chExt cx="530409" cy="530409"/>
          </a:xfrm>
        </p:grpSpPr>
        <p:pic>
          <p:nvPicPr>
            <p:cNvPr id="16" name="Bild 15" descr="Screen Shot 2015-12-10 at 00.33.03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126" y="3282301"/>
              <a:ext cx="351020" cy="322080"/>
            </a:xfrm>
            <a:prstGeom prst="rect">
              <a:avLst/>
            </a:prstGeom>
          </p:spPr>
        </p:pic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6945852" y="3169366"/>
              <a:ext cx="530409" cy="530409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uppierung 25"/>
          <p:cNvGrpSpPr/>
          <p:nvPr/>
        </p:nvGrpSpPr>
        <p:grpSpPr>
          <a:xfrm>
            <a:off x="6415443" y="2638957"/>
            <a:ext cx="675818" cy="659899"/>
            <a:chOff x="6415443" y="2638957"/>
            <a:chExt cx="675818" cy="659899"/>
          </a:xfrm>
        </p:grpSpPr>
        <p:grpSp>
          <p:nvGrpSpPr>
            <p:cNvPr id="12" name="Gruppierung 11"/>
            <p:cNvGrpSpPr/>
            <p:nvPr/>
          </p:nvGrpSpPr>
          <p:grpSpPr>
            <a:xfrm>
              <a:off x="6415443" y="2638957"/>
              <a:ext cx="530409" cy="530409"/>
              <a:chOff x="6774301" y="2731128"/>
              <a:chExt cx="530409" cy="530409"/>
            </a:xfrm>
          </p:grpSpPr>
          <p:pic>
            <p:nvPicPr>
              <p:cNvPr id="10" name="Bild 9" descr="Screen Shot 2015-12-10 at 00.29.02.png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0715" y="2816557"/>
                <a:ext cx="424380" cy="370039"/>
              </a:xfrm>
              <a:prstGeom prst="rect">
                <a:avLst/>
              </a:prstGeom>
            </p:spPr>
          </p:pic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774301" y="2731128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Gerade Verbindung 18"/>
            <p:cNvCxnSpPr>
              <a:stCxn id="33" idx="5"/>
              <a:endCxn id="44" idx="1"/>
            </p:cNvCxnSpPr>
            <p:nvPr/>
          </p:nvCxnSpPr>
          <p:spPr>
            <a:xfrm>
              <a:off x="6868175" y="3091689"/>
              <a:ext cx="223086" cy="20716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ung 27"/>
          <p:cNvGrpSpPr/>
          <p:nvPr/>
        </p:nvGrpSpPr>
        <p:grpSpPr>
          <a:xfrm>
            <a:off x="6415443" y="3553413"/>
            <a:ext cx="675818" cy="664391"/>
            <a:chOff x="6415443" y="3553413"/>
            <a:chExt cx="675818" cy="664391"/>
          </a:xfrm>
        </p:grpSpPr>
        <p:grpSp>
          <p:nvGrpSpPr>
            <p:cNvPr id="11" name="Gruppierung 10"/>
            <p:cNvGrpSpPr/>
            <p:nvPr/>
          </p:nvGrpSpPr>
          <p:grpSpPr>
            <a:xfrm>
              <a:off x="6415443" y="3687395"/>
              <a:ext cx="530409" cy="530409"/>
              <a:chOff x="5961844" y="2731128"/>
              <a:chExt cx="530409" cy="530409"/>
            </a:xfrm>
          </p:grpSpPr>
          <p:pic>
            <p:nvPicPr>
              <p:cNvPr id="8" name="Bild 7" descr="Screen Shot 2015-12-10 at 00.29.32.png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5791" y="2816557"/>
                <a:ext cx="279550" cy="377537"/>
              </a:xfrm>
              <a:prstGeom prst="rect">
                <a:avLst/>
              </a:prstGeom>
            </p:spPr>
          </p:pic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5961844" y="2731128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Gerade Verbindung 57"/>
            <p:cNvCxnSpPr>
              <a:stCxn id="44" idx="3"/>
              <a:endCxn id="29" idx="7"/>
            </p:cNvCxnSpPr>
            <p:nvPr/>
          </p:nvCxnSpPr>
          <p:spPr>
            <a:xfrm flipH="1">
              <a:off x="6868175" y="3553413"/>
              <a:ext cx="223086" cy="211659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7345818" y="2638957"/>
            <a:ext cx="660852" cy="659899"/>
            <a:chOff x="7345818" y="2638957"/>
            <a:chExt cx="660852" cy="659899"/>
          </a:xfrm>
        </p:grpSpPr>
        <p:grpSp>
          <p:nvGrpSpPr>
            <p:cNvPr id="15" name="Gruppierung 14"/>
            <p:cNvGrpSpPr/>
            <p:nvPr/>
          </p:nvGrpSpPr>
          <p:grpSpPr>
            <a:xfrm>
              <a:off x="7476261" y="2638957"/>
              <a:ext cx="530409" cy="530409"/>
              <a:chOff x="7499047" y="2703752"/>
              <a:chExt cx="530409" cy="530409"/>
            </a:xfrm>
          </p:grpSpPr>
          <p:pic>
            <p:nvPicPr>
              <p:cNvPr id="7" name="Bild 6" descr="Screen Shot 2015-12-10 at 00.29.18.pn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1183" y="2768452"/>
                <a:ext cx="469410" cy="429671"/>
              </a:xfrm>
              <a:prstGeom prst="rect">
                <a:avLst/>
              </a:prstGeom>
            </p:spPr>
          </p:pic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7499047" y="2703752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Gerade Verbindung 63"/>
            <p:cNvCxnSpPr>
              <a:stCxn id="44" idx="7"/>
              <a:endCxn id="36" idx="3"/>
            </p:cNvCxnSpPr>
            <p:nvPr/>
          </p:nvCxnSpPr>
          <p:spPr>
            <a:xfrm flipV="1">
              <a:off x="7345818" y="3091689"/>
              <a:ext cx="208120" cy="20716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7345818" y="3553413"/>
            <a:ext cx="660852" cy="664391"/>
            <a:chOff x="7345818" y="3553413"/>
            <a:chExt cx="660852" cy="664391"/>
          </a:xfrm>
        </p:grpSpPr>
        <p:grpSp>
          <p:nvGrpSpPr>
            <p:cNvPr id="14" name="Gruppierung 13"/>
            <p:cNvGrpSpPr/>
            <p:nvPr/>
          </p:nvGrpSpPr>
          <p:grpSpPr>
            <a:xfrm>
              <a:off x="7476261" y="3687395"/>
              <a:ext cx="530409" cy="530409"/>
              <a:chOff x="7131148" y="3645002"/>
              <a:chExt cx="530409" cy="530409"/>
            </a:xfrm>
          </p:grpSpPr>
          <p:pic>
            <p:nvPicPr>
              <p:cNvPr id="9" name="Bild 8" descr="Screen Shot 2015-12-10 at 00.29.57.png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219001" y="3758189"/>
                <a:ext cx="404072" cy="327106"/>
              </a:xfrm>
              <a:prstGeom prst="rect">
                <a:avLst/>
              </a:prstGeom>
            </p:spPr>
          </p:pic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7131148" y="3645002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Gerade Verbindung 64"/>
            <p:cNvCxnSpPr>
              <a:stCxn id="40" idx="1"/>
              <a:endCxn id="44" idx="5"/>
            </p:cNvCxnSpPr>
            <p:nvPr/>
          </p:nvCxnSpPr>
          <p:spPr>
            <a:xfrm flipH="1" flipV="1">
              <a:off x="7345818" y="3553413"/>
              <a:ext cx="208120" cy="211659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/>
          <p:nvPr/>
        </p:nvGrpSpPr>
        <p:grpSpPr>
          <a:xfrm>
            <a:off x="1349811" y="948972"/>
            <a:ext cx="6473836" cy="1082476"/>
            <a:chOff x="657065" y="948972"/>
            <a:chExt cx="6473836" cy="1082476"/>
          </a:xfrm>
        </p:grpSpPr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grpSp>
        <p:nvGrpSpPr>
          <p:cNvPr id="20" name="Gruppierung 19"/>
          <p:cNvGrpSpPr/>
          <p:nvPr/>
        </p:nvGrpSpPr>
        <p:grpSpPr>
          <a:xfrm>
            <a:off x="1455253" y="832559"/>
            <a:ext cx="6239714" cy="411360"/>
            <a:chOff x="762507" y="832559"/>
            <a:chExt cx="6239714" cy="411360"/>
          </a:xfrm>
        </p:grpSpPr>
        <p:sp>
          <p:nvSpPr>
            <p:cNvPr id="33" name="Textfeld 32"/>
            <p:cNvSpPr txBox="1"/>
            <p:nvPr/>
          </p:nvSpPr>
          <p:spPr>
            <a:xfrm>
              <a:off x="762507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084752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37326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4747073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100076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pic>
        <p:nvPicPr>
          <p:cNvPr id="26" name="Bild 25" descr="Bildschirmfoto 2015-12-05 um 12.57.5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4" name="Gruppierung 3"/>
          <p:cNvGrpSpPr/>
          <p:nvPr/>
        </p:nvGrpSpPr>
        <p:grpSpPr>
          <a:xfrm>
            <a:off x="6415443" y="2638957"/>
            <a:ext cx="1591227" cy="1578847"/>
            <a:chOff x="6415443" y="2638957"/>
            <a:chExt cx="1591227" cy="1578847"/>
          </a:xfrm>
        </p:grpSpPr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7038541" y="3246136"/>
              <a:ext cx="359997" cy="359997"/>
              <a:chOff x="6945852" y="3169366"/>
              <a:chExt cx="530409" cy="530409"/>
            </a:xfrm>
          </p:grpSpPr>
          <p:pic>
            <p:nvPicPr>
              <p:cNvPr id="29" name="Bild 28" descr="Screen Shot 2015-12-10 at 00.33.03.pn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9126" y="3282301"/>
                <a:ext cx="351020" cy="322080"/>
              </a:xfrm>
              <a:prstGeom prst="rect">
                <a:avLst/>
              </a:prstGeom>
            </p:spPr>
          </p:pic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6945852" y="3169366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uppierung 38"/>
            <p:cNvGrpSpPr/>
            <p:nvPr/>
          </p:nvGrpSpPr>
          <p:grpSpPr>
            <a:xfrm>
              <a:off x="6415443" y="2638957"/>
              <a:ext cx="675818" cy="659899"/>
              <a:chOff x="6415443" y="2638957"/>
              <a:chExt cx="675818" cy="659899"/>
            </a:xfrm>
          </p:grpSpPr>
          <p:grpSp>
            <p:nvGrpSpPr>
              <p:cNvPr id="40" name="Gruppierung 39"/>
              <p:cNvGrpSpPr/>
              <p:nvPr/>
            </p:nvGrpSpPr>
            <p:grpSpPr>
              <a:xfrm>
                <a:off x="6415443" y="2638957"/>
                <a:ext cx="530409" cy="530409"/>
                <a:chOff x="6774301" y="2731128"/>
                <a:chExt cx="530409" cy="530409"/>
              </a:xfrm>
            </p:grpSpPr>
            <p:pic>
              <p:nvPicPr>
                <p:cNvPr id="42" name="Bild 41" descr="Screen Shot 2015-12-10 at 00.29.02.png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0715" y="2816557"/>
                  <a:ext cx="424380" cy="370039"/>
                </a:xfrm>
                <a:prstGeom prst="rect">
                  <a:avLst/>
                </a:prstGeom>
              </p:spPr>
            </p:pic>
            <p:sp>
              <p:nvSpPr>
                <p:cNvPr id="43" name="Oval 42"/>
                <p:cNvSpPr>
                  <a:spLocks noChangeAspect="1"/>
                </p:cNvSpPr>
                <p:nvPr/>
              </p:nvSpPr>
              <p:spPr>
                <a:xfrm>
                  <a:off x="6774301" y="2731128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Gerade Verbindung 40"/>
              <p:cNvCxnSpPr>
                <a:stCxn id="43" idx="5"/>
                <a:endCxn id="38" idx="1"/>
              </p:cNvCxnSpPr>
              <p:nvPr/>
            </p:nvCxnSpPr>
            <p:spPr>
              <a:xfrm>
                <a:off x="6868175" y="3091689"/>
                <a:ext cx="223086" cy="20716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uppierung 43"/>
            <p:cNvGrpSpPr/>
            <p:nvPr/>
          </p:nvGrpSpPr>
          <p:grpSpPr>
            <a:xfrm>
              <a:off x="6415443" y="3553413"/>
              <a:ext cx="675818" cy="664391"/>
              <a:chOff x="6415443" y="3553413"/>
              <a:chExt cx="675818" cy="664391"/>
            </a:xfrm>
          </p:grpSpPr>
          <p:grpSp>
            <p:nvGrpSpPr>
              <p:cNvPr id="45" name="Gruppierung 44"/>
              <p:cNvGrpSpPr/>
              <p:nvPr/>
            </p:nvGrpSpPr>
            <p:grpSpPr>
              <a:xfrm>
                <a:off x="6415443" y="3687395"/>
                <a:ext cx="530409" cy="530409"/>
                <a:chOff x="5961844" y="2731128"/>
                <a:chExt cx="530409" cy="530409"/>
              </a:xfrm>
            </p:grpSpPr>
            <p:pic>
              <p:nvPicPr>
                <p:cNvPr id="47" name="Bild 46" descr="Screen Shot 2015-12-10 at 00.29.32.png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5791" y="2816557"/>
                  <a:ext cx="279550" cy="377537"/>
                </a:xfrm>
                <a:prstGeom prst="rect">
                  <a:avLst/>
                </a:prstGeom>
              </p:spPr>
            </p:pic>
            <p:sp>
              <p:nvSpPr>
                <p:cNvPr id="48" name="Oval 47"/>
                <p:cNvSpPr>
                  <a:spLocks noChangeAspect="1"/>
                </p:cNvSpPr>
                <p:nvPr/>
              </p:nvSpPr>
              <p:spPr>
                <a:xfrm>
                  <a:off x="5961844" y="2731128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6" name="Gerade Verbindung 45"/>
              <p:cNvCxnSpPr>
                <a:stCxn id="38" idx="3"/>
                <a:endCxn id="48" idx="7"/>
              </p:cNvCxnSpPr>
              <p:nvPr/>
            </p:nvCxnSpPr>
            <p:spPr>
              <a:xfrm flipH="1">
                <a:off x="6868175" y="3553413"/>
                <a:ext cx="223086" cy="211659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uppierung 48"/>
            <p:cNvGrpSpPr/>
            <p:nvPr/>
          </p:nvGrpSpPr>
          <p:grpSpPr>
            <a:xfrm>
              <a:off x="7345818" y="2638957"/>
              <a:ext cx="660852" cy="659899"/>
              <a:chOff x="7345818" y="2638957"/>
              <a:chExt cx="660852" cy="659899"/>
            </a:xfrm>
          </p:grpSpPr>
          <p:grpSp>
            <p:nvGrpSpPr>
              <p:cNvPr id="50" name="Gruppierung 49"/>
              <p:cNvGrpSpPr/>
              <p:nvPr/>
            </p:nvGrpSpPr>
            <p:grpSpPr>
              <a:xfrm>
                <a:off x="7476261" y="2638957"/>
                <a:ext cx="530409" cy="530409"/>
                <a:chOff x="7499047" y="2703752"/>
                <a:chExt cx="530409" cy="530409"/>
              </a:xfrm>
            </p:grpSpPr>
            <p:pic>
              <p:nvPicPr>
                <p:cNvPr id="52" name="Bild 51" descr="Screen Shot 2015-12-10 at 00.29.18.png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1183" y="2768452"/>
                  <a:ext cx="469410" cy="429671"/>
                </a:xfrm>
                <a:prstGeom prst="rect">
                  <a:avLst/>
                </a:prstGeom>
              </p:spPr>
            </p:pic>
            <p:sp>
              <p:nvSpPr>
                <p:cNvPr id="53" name="Oval 52"/>
                <p:cNvSpPr>
                  <a:spLocks noChangeAspect="1"/>
                </p:cNvSpPr>
                <p:nvPr/>
              </p:nvSpPr>
              <p:spPr>
                <a:xfrm>
                  <a:off x="7499047" y="2703752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1" name="Gerade Verbindung 50"/>
              <p:cNvCxnSpPr>
                <a:stCxn id="38" idx="7"/>
                <a:endCxn id="53" idx="3"/>
              </p:cNvCxnSpPr>
              <p:nvPr/>
            </p:nvCxnSpPr>
            <p:spPr>
              <a:xfrm flipV="1">
                <a:off x="7345818" y="3091689"/>
                <a:ext cx="208120" cy="20716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ung 53"/>
            <p:cNvGrpSpPr/>
            <p:nvPr/>
          </p:nvGrpSpPr>
          <p:grpSpPr>
            <a:xfrm>
              <a:off x="7345818" y="3553413"/>
              <a:ext cx="660852" cy="664391"/>
              <a:chOff x="7345818" y="3553413"/>
              <a:chExt cx="660852" cy="664391"/>
            </a:xfrm>
          </p:grpSpPr>
          <p:grpSp>
            <p:nvGrpSpPr>
              <p:cNvPr id="55" name="Gruppierung 54"/>
              <p:cNvGrpSpPr/>
              <p:nvPr/>
            </p:nvGrpSpPr>
            <p:grpSpPr>
              <a:xfrm>
                <a:off x="7476261" y="3687395"/>
                <a:ext cx="530409" cy="530409"/>
                <a:chOff x="7131148" y="3645002"/>
                <a:chExt cx="530409" cy="530409"/>
              </a:xfrm>
            </p:grpSpPr>
            <p:pic>
              <p:nvPicPr>
                <p:cNvPr id="57" name="Bild 56" descr="Screen Shot 2015-12-10 at 00.29.57.png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219001" y="3758189"/>
                  <a:ext cx="404072" cy="327106"/>
                </a:xfrm>
                <a:prstGeom prst="rect">
                  <a:avLst/>
                </a:prstGeom>
              </p:spPr>
            </p:pic>
            <p:sp>
              <p:nvSpPr>
                <p:cNvPr id="58" name="Oval 57"/>
                <p:cNvSpPr>
                  <a:spLocks noChangeAspect="1"/>
                </p:cNvSpPr>
                <p:nvPr/>
              </p:nvSpPr>
              <p:spPr>
                <a:xfrm>
                  <a:off x="7131148" y="3645002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6" name="Gerade Verbindung 55"/>
              <p:cNvCxnSpPr>
                <a:stCxn id="58" idx="1"/>
                <a:endCxn id="38" idx="5"/>
              </p:cNvCxnSpPr>
              <p:nvPr/>
            </p:nvCxnSpPr>
            <p:spPr>
              <a:xfrm flipH="1" flipV="1">
                <a:off x="7345818" y="3553413"/>
                <a:ext cx="208120" cy="211659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015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565E-6 3.97286E-6 L -0.35793 -0.2294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6" y="-1147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MapView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9779" y="754037"/>
            <a:ext cx="8797627" cy="40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36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4" name="NewAirportAnimationTableau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b="1106"/>
          <a:stretch/>
        </p:blipFill>
        <p:spPr>
          <a:xfrm>
            <a:off x="372754" y="786516"/>
            <a:ext cx="8157407" cy="40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xmlns:p14="http://schemas.microsoft.com/office/powerpoint/2010/main" spd="med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"/>
          <a:stretch/>
        </p:blipFill>
        <p:spPr>
          <a:xfrm>
            <a:off x="1434653" y="1136350"/>
            <a:ext cx="5367347" cy="3651887"/>
          </a:xfrm>
          <a:prstGeom prst="rect">
            <a:avLst/>
          </a:prstGeom>
        </p:spPr>
      </p:pic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sp>
        <p:nvSpPr>
          <p:cNvPr id="4" name="Rechteck 3"/>
          <p:cNvSpPr/>
          <p:nvPr/>
        </p:nvSpPr>
        <p:spPr>
          <a:xfrm>
            <a:off x="1701875" y="4127147"/>
            <a:ext cx="528687" cy="55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715146" y="4231112"/>
            <a:ext cx="427972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3698875" y="4231112"/>
            <a:ext cx="427206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4687959" y="3965077"/>
            <a:ext cx="474497" cy="715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5684278" y="3557995"/>
            <a:ext cx="401847" cy="11226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Weather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2824508" y="494677"/>
            <a:ext cx="2669318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Delays and Snow </a:t>
            </a:r>
          </a:p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Depth (in </a:t>
            </a:r>
            <a:r>
              <a:rPr lang="en-US" sz="1400" b="1" dirty="0">
                <a:latin typeface="American Typewriter"/>
                <a:cs typeface="American Typewriter"/>
              </a:rPr>
              <a:t>I</a:t>
            </a:r>
            <a:r>
              <a:rPr lang="en-US" sz="1400" b="1" dirty="0" smtClean="0">
                <a:latin typeface="American Typewriter"/>
                <a:cs typeface="American Typewriter"/>
              </a:rPr>
              <a:t>nches)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2159249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3143117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126081" y="1724396"/>
            <a:ext cx="499928" cy="2956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>
          <a:xfrm>
            <a:off x="5183106" y="2055529"/>
            <a:ext cx="407270" cy="2625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6086125" y="1769683"/>
            <a:ext cx="499928" cy="2910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 5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59" y="654580"/>
            <a:ext cx="401847" cy="363115"/>
          </a:xfrm>
          <a:prstGeom prst="rect">
            <a:avLst/>
          </a:prstGeom>
        </p:spPr>
      </p:pic>
      <p:pic>
        <p:nvPicPr>
          <p:cNvPr id="52" name="Bild 51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95" y="654580"/>
            <a:ext cx="401847" cy="363115"/>
          </a:xfrm>
          <a:prstGeom prst="rect">
            <a:avLst/>
          </a:prstGeom>
        </p:spPr>
      </p:pic>
      <p:sp>
        <p:nvSpPr>
          <p:cNvPr id="53" name="Rechteck 52"/>
          <p:cNvSpPr/>
          <p:nvPr/>
        </p:nvSpPr>
        <p:spPr>
          <a:xfrm>
            <a:off x="661912" y="925922"/>
            <a:ext cx="352148" cy="71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Bild 53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93631" r="62688"/>
          <a:stretch/>
        </p:blipFill>
        <p:spPr>
          <a:xfrm>
            <a:off x="6749085" y="2319318"/>
            <a:ext cx="1488904" cy="298657"/>
          </a:xfrm>
          <a:prstGeom prst="rect">
            <a:avLst/>
          </a:prstGeom>
        </p:spPr>
      </p:pic>
      <p:pic>
        <p:nvPicPr>
          <p:cNvPr id="55" name="Bild 54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5" t="93632" r="14603" b="-1"/>
          <a:stretch/>
        </p:blipFill>
        <p:spPr>
          <a:xfrm>
            <a:off x="6749085" y="1790335"/>
            <a:ext cx="1839000" cy="285846"/>
          </a:xfrm>
          <a:prstGeom prst="rect">
            <a:avLst/>
          </a:prstGeom>
        </p:spPr>
      </p:pic>
      <p:pic>
        <p:nvPicPr>
          <p:cNvPr id="2" name="Bild 1" descr="Screen Shot 2015-12-09 at 00.31.4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11" y="1416529"/>
            <a:ext cx="593162" cy="659652"/>
          </a:xfrm>
          <a:prstGeom prst="rect">
            <a:avLst/>
          </a:prstGeom>
        </p:spPr>
      </p:pic>
      <p:pic>
        <p:nvPicPr>
          <p:cNvPr id="5" name="Bild 4" descr="Screen Shot 2015-12-09 at 00.31.55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2904" y="2107930"/>
            <a:ext cx="939467" cy="5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2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30" grpId="0" animBg="1"/>
      <p:bldP spid="31" grpId="0" animBg="1"/>
      <p:bldP spid="41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4" name="Bild 3" descr="Screen Shot 2015-12-09 at 22.01.1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45" y="1132785"/>
            <a:ext cx="5688137" cy="378256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Flight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1870970" y="1111619"/>
            <a:ext cx="5366312" cy="33312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feld 24"/>
          <p:cNvSpPr txBox="1"/>
          <p:nvPr/>
        </p:nvSpPr>
        <p:spPr>
          <a:xfrm>
            <a:off x="3828239" y="4690267"/>
            <a:ext cx="15097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Time of Day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2824508" y="708268"/>
            <a:ext cx="34302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Avg. Delays per Time of Day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</Words>
  <Application>Microsoft Macintosh PowerPoint</Application>
  <PresentationFormat>Bildschirmpräsentation (16:9)</PresentationFormat>
  <Paragraphs>40</Paragraphs>
  <Slides>12</Slides>
  <Notes>2</Notes>
  <HiddenSlides>0</HiddenSlides>
  <MMClips>6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ga69poh</dc:creator>
  <cp:lastModifiedBy>David M.</cp:lastModifiedBy>
  <cp:revision>101</cp:revision>
  <dcterms:created xsi:type="dcterms:W3CDTF">2015-12-05T16:09:07Z</dcterms:created>
  <dcterms:modified xsi:type="dcterms:W3CDTF">2015-12-10T18:43:35Z</dcterms:modified>
</cp:coreProperties>
</file>